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8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1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9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9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1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0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4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8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9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0B89D-F094-4DE9-AC9A-DDEC20CCD1C3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9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4315697"/>
            <a:ext cx="2562159" cy="255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7750">
            <a:off x="8157977" y="122605"/>
            <a:ext cx="650042" cy="92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708959" y="3960062"/>
            <a:ext cx="704895" cy="92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1640763" y="5605524"/>
            <a:ext cx="717254" cy="94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ldribbon\AppData\Local\Microsoft\Windows\Temporary Internet Files\Content.IE5\G5E19P03\MC90043473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554" y="-76200"/>
            <a:ext cx="426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10548"/>
            <a:ext cx="7848600" cy="140801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Footlight MT Light" pitchFamily="18" charset="0"/>
              </a:rPr>
              <a:t>Whimsical, </a:t>
            </a:r>
            <a:br>
              <a:rPr lang="en-US" b="1" dirty="0" smtClean="0">
                <a:latin typeface="Footlight MT Light" pitchFamily="18" charset="0"/>
              </a:rPr>
            </a:br>
            <a:r>
              <a:rPr lang="en-US" b="1" dirty="0" smtClean="0">
                <a:latin typeface="Footlight MT Light" pitchFamily="18" charset="0"/>
              </a:rPr>
              <a:t>Wonderful Weather</a:t>
            </a:r>
            <a:endParaRPr lang="en-US" b="1" dirty="0">
              <a:latin typeface="Footlight MT Light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1295400"/>
            <a:ext cx="548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/>
          </a:p>
          <a:p>
            <a:pPr algn="ctr"/>
            <a:r>
              <a:rPr lang="en-US" sz="2000" b="1" i="1" dirty="0" smtClean="0"/>
              <a:t>Whitehouse School</a:t>
            </a:r>
          </a:p>
          <a:p>
            <a:pPr algn="ctr"/>
            <a:r>
              <a:rPr lang="en-US" sz="2800" b="1" i="1" dirty="0" smtClean="0"/>
              <a:t>    Second Grade Concert 2015</a:t>
            </a:r>
            <a:endParaRPr lang="en-US" sz="2800" b="1" i="1" dirty="0"/>
          </a:p>
        </p:txBody>
      </p:sp>
      <p:pic>
        <p:nvPicPr>
          <p:cNvPr id="1055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5145">
            <a:off x="4834635" y="3864832"/>
            <a:ext cx="1144223" cy="150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7759163" y="2855223"/>
            <a:ext cx="871522" cy="114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1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312539"/>
            <a:ext cx="86106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Footlight MT Light" pitchFamily="18" charset="0"/>
              </a:rPr>
              <a:t>Weather</a:t>
            </a:r>
            <a:r>
              <a:rPr lang="en-US" b="1" dirty="0" smtClean="0">
                <a:latin typeface="Footlight MT Light" pitchFamily="18" charset="0"/>
              </a:rPr>
              <a:t>	      					</a:t>
            </a:r>
            <a:r>
              <a:rPr lang="en-US" sz="1400" b="1" i="1" dirty="0" smtClean="0">
                <a:latin typeface="Footlight MT Light" pitchFamily="18" charset="0"/>
              </a:rPr>
              <a:t>by </a:t>
            </a:r>
            <a:r>
              <a:rPr lang="en-US" sz="1400" b="1" i="1" dirty="0" err="1" smtClean="0">
                <a:latin typeface="Footlight MT Light" pitchFamily="18" charset="0"/>
              </a:rPr>
              <a:t>Meish</a:t>
            </a:r>
            <a:r>
              <a:rPr lang="en-US" sz="1400" b="1" i="1" dirty="0" smtClean="0">
                <a:latin typeface="Footlight MT Light" pitchFamily="18" charset="0"/>
              </a:rPr>
              <a:t> </a:t>
            </a:r>
            <a:r>
              <a:rPr lang="en-US" sz="1400" b="1" i="1" dirty="0" err="1" smtClean="0">
                <a:latin typeface="Footlight MT Light" pitchFamily="18" charset="0"/>
              </a:rPr>
              <a:t>Goldish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 smtClean="0">
              <a:effectLst/>
              <a:latin typeface="Footlight MT Light" pitchFamily="18" charset="0"/>
            </a:endParaRPr>
          </a:p>
          <a:p>
            <a:r>
              <a:rPr lang="en-US" sz="1400" b="1" dirty="0" smtClean="0">
                <a:latin typeface="Footlight MT Light" pitchFamily="18" charset="0"/>
              </a:rPr>
              <a:t> </a:t>
            </a:r>
            <a:r>
              <a:rPr lang="en-US" sz="1400" b="1" i="1" dirty="0" smtClean="0">
                <a:latin typeface="Footlight MT Light" pitchFamily="18" charset="0"/>
              </a:rPr>
              <a:t>           		</a:t>
            </a:r>
            <a:endParaRPr lang="en-US" sz="1400" b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Rain, Rain					</a:t>
            </a:r>
            <a:r>
              <a:rPr lang="en-US" sz="2400" b="1" i="1" dirty="0">
                <a:latin typeface="Footlight MT Light" pitchFamily="18" charset="0"/>
              </a:rPr>
              <a:t> </a:t>
            </a:r>
            <a:r>
              <a:rPr lang="en-US" sz="2400" b="1" i="1" dirty="0" smtClean="0">
                <a:latin typeface="Footlight MT Light" pitchFamily="18" charset="0"/>
              </a:rPr>
              <a:t>	</a:t>
            </a:r>
            <a:r>
              <a:rPr lang="en-US" sz="1400" b="1" i="1" dirty="0" smtClean="0">
                <a:latin typeface="Footlight MT Light" pitchFamily="18" charset="0"/>
              </a:rPr>
              <a:t>by James Horner</a:t>
            </a:r>
            <a:r>
              <a:rPr lang="en-US" sz="1400" b="1" dirty="0" smtClean="0">
                <a:latin typeface="Footlight MT Light" pitchFamily="18" charset="0"/>
              </a:rPr>
              <a:t>				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The Tropical Storm</a:t>
            </a:r>
            <a:r>
              <a:rPr lang="en-US" sz="1400" b="1" i="1" dirty="0">
                <a:latin typeface="Footlight MT Light" pitchFamily="18" charset="0"/>
              </a:rPr>
              <a:t>		</a:t>
            </a:r>
            <a:r>
              <a:rPr lang="en-US" sz="1400" b="1" i="1" dirty="0" smtClean="0">
                <a:latin typeface="Footlight MT Light" pitchFamily="18" charset="0"/>
              </a:rPr>
              <a:t>			by Juanita Newland Ulloa</a:t>
            </a:r>
          </a:p>
          <a:p>
            <a:endParaRPr lang="en-US" sz="1400" b="1" dirty="0">
              <a:latin typeface="Footlight MT Light" pitchFamily="18" charset="0"/>
            </a:endParaRPr>
          </a:p>
          <a:p>
            <a:endParaRPr lang="en-US" sz="2400" b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Summer  Sun</a:t>
            </a:r>
            <a:r>
              <a:rPr lang="en-US" sz="1400" b="1" dirty="0">
                <a:latin typeface="Footlight MT Light" pitchFamily="18" charset="0"/>
              </a:rPr>
              <a:t>	                   			</a:t>
            </a:r>
            <a:r>
              <a:rPr lang="en-US" sz="1400" b="1" dirty="0" smtClean="0">
                <a:latin typeface="Footlight MT Light" pitchFamily="18" charset="0"/>
              </a:rPr>
              <a:t>		</a:t>
            </a:r>
            <a:r>
              <a:rPr lang="en-US" sz="1400" b="1" i="1" smtClean="0">
                <a:latin typeface="Footlight MT Light" pitchFamily="18" charset="0"/>
              </a:rPr>
              <a:t>Author Unknown?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A Place in the Sun</a:t>
            </a:r>
            <a:r>
              <a:rPr lang="en-US" sz="2400" b="1" dirty="0">
                <a:latin typeface="Footlight MT Light" pitchFamily="18" charset="0"/>
              </a:rPr>
              <a:t>	                         </a:t>
            </a:r>
            <a:r>
              <a:rPr lang="en-US" sz="2400" b="1" i="1" dirty="0">
                <a:latin typeface="Footlight MT Light" pitchFamily="18" charset="0"/>
              </a:rPr>
              <a:t>           </a:t>
            </a:r>
            <a:r>
              <a:rPr lang="en-US" sz="2400" b="1" i="1" dirty="0" smtClean="0">
                <a:latin typeface="Footlight MT Light" pitchFamily="18" charset="0"/>
              </a:rPr>
              <a:t>	</a:t>
            </a:r>
            <a:r>
              <a:rPr lang="en-US" sz="1400" b="1" i="1" dirty="0" smtClean="0">
                <a:latin typeface="Footlight MT Light" pitchFamily="18" charset="0"/>
              </a:rPr>
              <a:t>by Linda </a:t>
            </a:r>
            <a:r>
              <a:rPr lang="en-US" sz="1400" b="1" i="1" dirty="0" err="1" smtClean="0">
                <a:latin typeface="Footlight MT Light" pitchFamily="18" charset="0"/>
              </a:rPr>
              <a:t>Worsley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pPr algn="ctr"/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The Rainbow</a:t>
            </a:r>
            <a:r>
              <a:rPr lang="en-US" sz="2400" b="1" dirty="0">
                <a:latin typeface="Footlight MT Light" pitchFamily="18" charset="0"/>
              </a:rPr>
              <a:t>	      				</a:t>
            </a:r>
            <a:r>
              <a:rPr lang="en-US" sz="2400" b="1" dirty="0" smtClean="0">
                <a:latin typeface="Footlight MT Light" pitchFamily="18" charset="0"/>
              </a:rPr>
              <a:t>	</a:t>
            </a:r>
            <a:r>
              <a:rPr lang="en-US" sz="1400" b="1" i="1" dirty="0" smtClean="0">
                <a:latin typeface="Footlight MT Light" pitchFamily="18" charset="0"/>
              </a:rPr>
              <a:t>by Suzy </a:t>
            </a:r>
            <a:r>
              <a:rPr lang="en-US" sz="1400" b="1" i="1" dirty="0" err="1" smtClean="0">
                <a:latin typeface="Footlight MT Light" pitchFamily="18" charset="0"/>
              </a:rPr>
              <a:t>Gazlay</a:t>
            </a:r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Sing a Rainbow					</a:t>
            </a:r>
            <a:r>
              <a:rPr lang="en-US" sz="1400" b="1" i="1" dirty="0" smtClean="0">
                <a:latin typeface="Footlight MT Light" pitchFamily="18" charset="0"/>
              </a:rPr>
              <a:t>by Arthur Hamilton</a:t>
            </a: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Weather Ways</a:t>
            </a:r>
            <a:r>
              <a:rPr lang="en-US" sz="1400" b="1" dirty="0">
                <a:latin typeface="Footlight MT Light" pitchFamily="18" charset="0"/>
              </a:rPr>
              <a:t>	      				</a:t>
            </a:r>
            <a:r>
              <a:rPr lang="en-US" sz="1400" b="1" dirty="0" smtClean="0">
                <a:latin typeface="Footlight MT Light" pitchFamily="18" charset="0"/>
              </a:rPr>
              <a:t>	</a:t>
            </a:r>
            <a:r>
              <a:rPr lang="en-US" sz="1400" b="1" i="1" dirty="0" smtClean="0">
                <a:latin typeface="Footlight MT Light" pitchFamily="18" charset="0"/>
              </a:rPr>
              <a:t>by Vivian </a:t>
            </a:r>
            <a:r>
              <a:rPr lang="en-US" sz="1400" b="1" i="1" dirty="0" err="1" smtClean="0">
                <a:latin typeface="Footlight MT Light" pitchFamily="18" charset="0"/>
              </a:rPr>
              <a:t>Couled</a:t>
            </a:r>
            <a:endParaRPr lang="en-US" sz="1400" b="1" i="1" dirty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dirty="0" smtClean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0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Footlight MT Light" pitchFamily="18" charset="0"/>
              </a:rPr>
              <a:t>Thank You</a:t>
            </a:r>
            <a:endParaRPr lang="en-US" sz="6600" b="1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000" b="1" dirty="0" smtClean="0">
                <a:latin typeface="Footlight MT Light" pitchFamily="18" charset="0"/>
              </a:rPr>
              <a:t>Special thanks to all that helped make our second grade concert possible.</a:t>
            </a:r>
          </a:p>
          <a:p>
            <a:pPr marL="0" indent="0" algn="ctr">
              <a:buNone/>
            </a:pPr>
            <a:endParaRPr lang="en-US" sz="18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r>
              <a:rPr lang="en-US" altLang="en-US" sz="1800" b="1" dirty="0"/>
              <a:t>Dr. DeRosa</a:t>
            </a:r>
          </a:p>
          <a:p>
            <a:pPr marL="0" indent="0" algn="ctr">
              <a:buNone/>
            </a:pPr>
            <a:r>
              <a:rPr lang="en-US" altLang="en-US" sz="1800" b="1" dirty="0"/>
              <a:t>Mrs. Dribbon</a:t>
            </a:r>
          </a:p>
          <a:p>
            <a:pPr marL="0" indent="0" algn="ctr">
              <a:buNone/>
            </a:pPr>
            <a:r>
              <a:rPr lang="en-US" altLang="en-US" sz="1800" b="1" dirty="0"/>
              <a:t>Mrs. Levesque</a:t>
            </a:r>
          </a:p>
          <a:p>
            <a:pPr marL="0" indent="0" algn="ctr">
              <a:buNone/>
            </a:pPr>
            <a:r>
              <a:rPr lang="en-US" altLang="en-US" sz="1800" b="1" dirty="0"/>
              <a:t>Ms. Kozal</a:t>
            </a:r>
          </a:p>
          <a:p>
            <a:pPr marL="0" indent="0" algn="ctr">
              <a:buNone/>
            </a:pPr>
            <a:r>
              <a:rPr lang="en-US" altLang="en-US" sz="1800" b="1" dirty="0"/>
              <a:t>Mrs. Zanardi</a:t>
            </a:r>
          </a:p>
          <a:p>
            <a:pPr marL="0" indent="0" algn="ctr">
              <a:buNone/>
            </a:pPr>
            <a:r>
              <a:rPr lang="en-US" altLang="en-US" sz="1800" b="1" dirty="0"/>
              <a:t>Mrs. Reardon</a:t>
            </a:r>
          </a:p>
          <a:p>
            <a:pPr marL="0" indent="0" algn="ctr">
              <a:buNone/>
            </a:pPr>
            <a:r>
              <a:rPr lang="en-US" altLang="en-US" sz="1800" b="1" dirty="0"/>
              <a:t>Mrs. Pierro</a:t>
            </a:r>
          </a:p>
          <a:p>
            <a:pPr marL="0" indent="0" algn="ctr">
              <a:buNone/>
            </a:pPr>
            <a:r>
              <a:rPr lang="en-US" altLang="en-US" sz="1800" b="1" dirty="0"/>
              <a:t>Ms. Coyle</a:t>
            </a:r>
          </a:p>
          <a:p>
            <a:pPr marL="0" indent="0" algn="ctr">
              <a:buNone/>
            </a:pPr>
            <a:r>
              <a:rPr lang="en-US" altLang="en-US" sz="1800" b="1" dirty="0"/>
              <a:t>Senora  de los Santos</a:t>
            </a:r>
          </a:p>
          <a:p>
            <a:pPr marL="0" indent="0" algn="ctr">
              <a:buNone/>
            </a:pPr>
            <a:r>
              <a:rPr lang="en-US" altLang="en-US" sz="1800" b="1" dirty="0"/>
              <a:t>Mr. Carder</a:t>
            </a:r>
          </a:p>
          <a:p>
            <a:pPr marL="0" indent="0" algn="ctr">
              <a:buNone/>
            </a:pPr>
            <a:r>
              <a:rPr lang="en-US" altLang="en-US" sz="1800" b="1" dirty="0"/>
              <a:t>Mrs. DeBaro</a:t>
            </a:r>
          </a:p>
          <a:p>
            <a:pPr marL="0" indent="0" algn="ctr">
              <a:buNone/>
            </a:pPr>
            <a:r>
              <a:rPr lang="en-US" altLang="en-US" sz="1800" b="1" dirty="0"/>
              <a:t>Mrs. Potenta</a:t>
            </a:r>
          </a:p>
          <a:p>
            <a:pPr marL="0" indent="0" algn="ctr">
              <a:buNone/>
            </a:pPr>
            <a:r>
              <a:rPr lang="en-US" altLang="en-US" sz="1800" b="1" dirty="0"/>
              <a:t>Mrs. Painter</a:t>
            </a:r>
          </a:p>
          <a:p>
            <a:pPr marL="0" indent="0" algn="ctr">
              <a:buNone/>
            </a:pPr>
            <a:r>
              <a:rPr lang="en-US" altLang="en-US" sz="1800" b="1" dirty="0"/>
              <a:t>Mrs. Schlosser</a:t>
            </a:r>
          </a:p>
          <a:p>
            <a:pPr marL="0" indent="0" algn="ctr">
              <a:buNone/>
            </a:pPr>
            <a:r>
              <a:rPr lang="en-US" altLang="en-US" sz="1800" b="1" dirty="0"/>
              <a:t>WHS First Grade Teachers</a:t>
            </a:r>
          </a:p>
          <a:p>
            <a:pPr marL="0" indent="0" algn="ctr">
              <a:buNone/>
            </a:pPr>
            <a:r>
              <a:rPr lang="en-US" altLang="en-US" sz="1800" b="1" dirty="0"/>
              <a:t>WHS Instructional Aides</a:t>
            </a:r>
          </a:p>
          <a:p>
            <a:pPr marL="0" indent="0" algn="ctr">
              <a:buNone/>
            </a:pPr>
            <a:r>
              <a:rPr lang="en-US" altLang="en-US" sz="1800" b="1" dirty="0"/>
              <a:t>First Grade Parents</a:t>
            </a:r>
          </a:p>
          <a:p>
            <a:pPr marL="0" indent="0" algn="ctr">
              <a:buNone/>
            </a:pPr>
            <a:r>
              <a:rPr lang="en-US" altLang="en-US" sz="1800" b="1" dirty="0"/>
              <a:t>Mrs. Hometchko</a:t>
            </a:r>
          </a:p>
          <a:p>
            <a:pPr marL="0" indent="0" algn="ctr">
              <a:buNone/>
            </a:pPr>
            <a:r>
              <a:rPr lang="en-US" altLang="en-US" sz="1800" b="1" dirty="0"/>
              <a:t>Mrs. Ebert</a:t>
            </a:r>
          </a:p>
          <a:p>
            <a:pPr marL="0" indent="0" algn="ctr">
              <a:buNone/>
            </a:pPr>
            <a:r>
              <a:rPr lang="en-US" altLang="en-US" sz="1800" b="1" dirty="0"/>
              <a:t>Mr. John</a:t>
            </a:r>
          </a:p>
          <a:p>
            <a:pPr marL="0" indent="0" algn="ctr">
              <a:buNone/>
            </a:pPr>
            <a:endParaRPr lang="en-US" sz="20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0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7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87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Whimsical,  Wonderful Weather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Dribbon</dc:creator>
  <cp:lastModifiedBy>Hometchko, Christine</cp:lastModifiedBy>
  <cp:revision>65</cp:revision>
  <cp:lastPrinted>2013-03-11T14:00:58Z</cp:lastPrinted>
  <dcterms:created xsi:type="dcterms:W3CDTF">2013-03-11T01:49:26Z</dcterms:created>
  <dcterms:modified xsi:type="dcterms:W3CDTF">2015-05-06T17:39:51Z</dcterms:modified>
</cp:coreProperties>
</file>